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41" d="100"/>
          <a:sy n="41" d="100"/>
        </p:scale>
        <p:origin x="71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3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7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9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8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1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0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81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3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5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F8308-40F1-4E51-BCBC-FB3E84A78950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7456E-4856-4606-AE07-44F1BE844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8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416" y="1127449"/>
            <a:ext cx="6196584" cy="4648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7449"/>
            <a:ext cx="61976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1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Stalpers</dc:creator>
  <cp:lastModifiedBy>Laura Stalpers</cp:lastModifiedBy>
  <cp:revision>2</cp:revision>
  <dcterms:created xsi:type="dcterms:W3CDTF">2014-08-28T15:31:53Z</dcterms:created>
  <dcterms:modified xsi:type="dcterms:W3CDTF">2014-08-28T15:35:23Z</dcterms:modified>
</cp:coreProperties>
</file>